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4" r:id="rId2"/>
    <p:sldId id="282" r:id="rId3"/>
    <p:sldId id="285" r:id="rId4"/>
    <p:sldId id="277" r:id="rId5"/>
    <p:sldId id="278" r:id="rId6"/>
    <p:sldId id="267" r:id="rId7"/>
    <p:sldId id="256" r:id="rId8"/>
    <p:sldId id="259" r:id="rId9"/>
    <p:sldId id="271" r:id="rId10"/>
    <p:sldId id="272" r:id="rId11"/>
    <p:sldId id="257" r:id="rId12"/>
    <p:sldId id="270" r:id="rId13"/>
    <p:sldId id="258" r:id="rId14"/>
    <p:sldId id="273" r:id="rId15"/>
    <p:sldId id="279" r:id="rId16"/>
    <p:sldId id="262" r:id="rId17"/>
    <p:sldId id="260" r:id="rId18"/>
    <p:sldId id="263" r:id="rId19"/>
    <p:sldId id="261" r:id="rId20"/>
    <p:sldId id="266" r:id="rId21"/>
    <p:sldId id="264" r:id="rId22"/>
    <p:sldId id="265" r:id="rId23"/>
    <p:sldId id="268" r:id="rId24"/>
    <p:sldId id="275" r:id="rId25"/>
    <p:sldId id="280" r:id="rId26"/>
    <p:sldId id="274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508409"/>
            <a:ext cx="5943600" cy="221599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38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38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957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09E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09E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94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 ক্ষেত্রে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724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আধুনিক  উপায়ে  চাষাবাদের খবর  চাষিরা রেডিও ও টেলিভিশনে প্রচারিত কৃষি বিষয়ক অনুষ্ঠানে পেয়ে যাচ্ছে।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55" y="900545"/>
            <a:ext cx="3048000" cy="2269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17" y="2334490"/>
            <a:ext cx="3129971" cy="20866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Radi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5595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8443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84830"/>
            <a:ext cx="4457700" cy="2691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4113126" cy="2670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90600" y="3442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 ক্ষেত্রে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384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চাষিরা মোবাইল ফোনে ফোন করেও কৃষি বিষয়ক সমস্যার সমাধান পেয়ে যাচ্ছে।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60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2" y="1285691"/>
            <a:ext cx="4105383" cy="26767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1918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 ক্ষেত্রে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514671"/>
            <a:ext cx="79248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চাষিরা ইন্টারনেট ব্যবহার করেও কৃষি বিষয়ক সমস্যার সমাধান পেয়ে যাচ্ছে।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73" y="1285690"/>
            <a:ext cx="4526420" cy="264178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770242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0792"/>
            <a:ext cx="3352800" cy="2226469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785794"/>
            <a:ext cx="3940913" cy="221835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5581471"/>
            <a:ext cx="864399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আধুনিক যন্ত্রপাতি দিয়ে নিখুঁতভাবে রোগ নির্ণয়  ও রোগের তথ্য সংরক্ষণ করা যায়।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চিকিৎসা ক্ষেত্রে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3143248"/>
            <a:ext cx="3886200" cy="233172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6200"/>
            <a:ext cx="3352800" cy="225914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495189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30" y="1309219"/>
            <a:ext cx="4133850" cy="248031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39"/>
          <a:stretch/>
        </p:blipFill>
        <p:spPr>
          <a:xfrm>
            <a:off x="173180" y="1309219"/>
            <a:ext cx="4110374" cy="248031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76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চিকিৎসা ক্ষেত্রে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580" y="4763869"/>
            <a:ext cx="8437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দূর থেকে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টেলিফোন/মোবাইল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ব্যবহার করেও স্বাস্থ্য সেবা দেয়া যায়।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876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428604"/>
            <a:ext cx="3076588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85795"/>
            <a:ext cx="85344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তথ্য ও যোগাযোগ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কোন কোন ক্ষেত্রে কর্মকে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সহজ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করে দিয়েছে?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800307"/>
            <a:ext cx="85344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শিক্ষা ক্ষেত্রে তথ্য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প্রযুক্তিকে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কিভাবে 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ব্যবহার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করা হচ্ছে?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201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3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1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90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090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1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2" grpId="1" build="allAtOnce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833966"/>
            <a:ext cx="3061277" cy="20408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33965"/>
            <a:ext cx="3455629" cy="19092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047999"/>
            <a:ext cx="3118191" cy="19878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62400" y="338334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যেখানে এটিএম মেশিন আছে সেখানে ব্যাংক কার্ড দিয়ে যেকোনো সময় টাকা তোলা যায়।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76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ব্যাংকিং ক্ষেত্রে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4759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মোবাইল ব্যাংকিং ও অনলাইন ব্যাংকিং এর মাধ্যমে খুবই দ্রুত ও অতি সহজেই টাকা আদানপ্রদান করা যায়।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506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066800"/>
            <a:ext cx="4603171" cy="247995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5" y="1066800"/>
            <a:ext cx="4253345" cy="2482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4800" y="3962400"/>
            <a:ext cx="830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আমরা ঘরে বসে সহজেই পণ্য কেনা-বেচা করতে পারি।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177225"/>
            <a:ext cx="859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কেনা-বেচা </a:t>
            </a:r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ব্যবসা-বানিজ্যে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24400"/>
            <a:ext cx="867294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ই-মেইল, ফ্যাক্স ইত্যাদির মাধ্যমে ব্যবসা-বানিজ্যের চুক্তি সম্পাদন করা যায়।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117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5909"/>
            <a:ext cx="7848600" cy="4261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400" y="5334000"/>
            <a:ext cx="84582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এর মাধ্যমে ঘরে বসেই আয় করা সম্ভব।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1" y="17722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কর্ম সংস্থানে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349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57046"/>
            <a:ext cx="2057400" cy="246045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5505271"/>
            <a:ext cx="815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দ্রুত ও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সহজে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ধরনের বিল পরিশোধের কাজ করা যায়।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046017"/>
            <a:ext cx="2305056" cy="24245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2714620"/>
            <a:ext cx="3737011" cy="2438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990601" y="17722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বিল পরিশোধে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742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95870"/>
            <a:ext cx="231370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2040" y="4510169"/>
            <a:ext cx="50292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মীর রফিউল ইসলাম</a:t>
            </a: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 শিক্ষা )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সাতক্ষীরা পুলিশ লাইন মাধ্য:বিদ্যালয়</a:t>
            </a: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সাতক্ষীরা।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36853"/>
            <a:ext cx="5143536" cy="2062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অধ্যায়ঃ ১ম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৮ম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৫০ মিনিট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3912" y="3854239"/>
            <a:ext cx="2202873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উপস্থাপনায়-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1" y="919462"/>
            <a:ext cx="10715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</p:spTree>
    <p:extLst>
      <p:ext uri="{BB962C8B-B14F-4D97-AF65-F5344CB8AC3E}">
        <p14:creationId xmlns="" xmlns:p14="http://schemas.microsoft.com/office/powerpoint/2010/main" val="1716432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1"/>
            <a:ext cx="3614734" cy="22572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17361"/>
            <a:ext cx="4306042" cy="22688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955965" y="50039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অফিসে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572000"/>
            <a:ext cx="815339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অফিসে তথ্য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যোগাযোগ প্রযুক্তির ব্যবহার কাজকে স্বচ্ছ , দ্রুত ও সহজ করে দিয়েছে।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59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70" y="2819400"/>
            <a:ext cx="2751454" cy="2063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1019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প্রচার ও গণমাধ্যমে 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old-tv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1844"/>
            <a:ext cx="1994142" cy="236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adi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6" y="721888"/>
            <a:ext cx="2131974" cy="190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5" y="886294"/>
            <a:ext cx="2328889" cy="1746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0" y="2846374"/>
            <a:ext cx="3259963" cy="2057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927" y="5089451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প্রচার ও গণমাধ্যমে অতি দ্রুত ও সহজে তথ্য পেয়ে যাচ্ছি।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263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94" b="5955"/>
          <a:stretch/>
        </p:blipFill>
        <p:spPr>
          <a:xfrm>
            <a:off x="500034" y="1071546"/>
            <a:ext cx="3841880" cy="22839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94510"/>
            <a:ext cx="3654330" cy="22839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4057471"/>
            <a:ext cx="8437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যোগাযোগ প্রযুক্তি সামাজিক যোগাযোগ ও বিভিন্ন ধরনের নেটওয়ার্ক তৈরি সহজ করে দিয়েছে।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77225"/>
            <a:ext cx="843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 যোগাযোগে</a:t>
            </a: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664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992868"/>
            <a:ext cx="2590798" cy="2283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95400" y="177225"/>
            <a:ext cx="6705601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বিনোদনে</a:t>
            </a: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346"/>
          <a:stretch/>
        </p:blipFill>
        <p:spPr>
          <a:xfrm>
            <a:off x="4343400" y="992867"/>
            <a:ext cx="3886200" cy="2134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4" t="5557" r="5345" b="6223"/>
          <a:stretch/>
        </p:blipFill>
        <p:spPr>
          <a:xfrm>
            <a:off x="533402" y="3886200"/>
            <a:ext cx="2743198" cy="1973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62400" y="3551738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মোবাইলে ও কম্পিউটারে গেইম উপভোগ করা , গান শোনা , টেলিভিশনে বিনোদনমুলক অনুষ্ঠান দেখা ইত্যাদি।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088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38200"/>
            <a:ext cx="280900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357430"/>
            <a:ext cx="8429684" cy="21236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“ তথ্য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ও যোগাযোগ প্রযুক্তি আমাদের দৈনন্দিন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জীবনের কার্যক্রমকে সহজ ও গতিময় করে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দিয়েছে।”  -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উত্তরের স্বপক্ষে যুক্তি দাও।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263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400"/>
                            </p:stCondLst>
                            <p:childTnLst>
                              <p:par>
                                <p:cTn id="9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00670"/>
            <a:ext cx="1981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8592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এটিএম মেশিন কোন ক্ষেত্রে ব্যবহার করা হয়?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945" y="2500306"/>
            <a:ext cx="702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ঘরে বসে কিভাবে আয় করা সম্ভব?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214686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কোন যন্ত্র ব্যবহার করে শরীরের ভেতরের ত্রিমাত্রিক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ছবি তৈরি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442913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৪। কৃষকেরা কোন প্রযুক্তি ব্যবহার করে কৃষি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পেতে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পারে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582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512874"/>
            <a:ext cx="8643998" cy="1446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“তথ্য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যোগাযোগ প্রযুক্তি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বিভিন্ন ক্ষেত্রে এ দেশকে নানাভাবে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বদলে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দিচ্ছে।”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057870"/>
            <a:ext cx="2809008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376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362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334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58" b="9738"/>
          <a:stretch/>
        </p:blipFill>
        <p:spPr>
          <a:xfrm>
            <a:off x="214282" y="214290"/>
            <a:ext cx="1852594" cy="24288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72074"/>
            <a:ext cx="2357454" cy="1563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214290"/>
            <a:ext cx="3786214" cy="24288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2928934"/>
            <a:ext cx="2214579" cy="1785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214290"/>
            <a:ext cx="1776394" cy="242889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928934"/>
            <a:ext cx="2393792" cy="18573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2928934"/>
            <a:ext cx="3286148" cy="1785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57488" y="5214950"/>
            <a:ext cx="600079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/>
              <a:t>ছবিতে তোমরা কী দেখতে পাচ্ছো 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043601"/>
            <a:ext cx="4724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আমাদের আজকের পাঠের বিষয়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3429000"/>
            <a:ext cx="6324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nt Arrow 6">
            <a:hlinkClick r:id="rId2" action="ppaction://hlinksldjump"/>
          </p:cNvPr>
          <p:cNvSpPr/>
          <p:nvPr/>
        </p:nvSpPr>
        <p:spPr>
          <a:xfrm rot="5400000">
            <a:off x="7893867" y="5536421"/>
            <a:ext cx="1071570" cy="8572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890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7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শিখনফল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  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941812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বিভিন্ন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ক্ষেত্রে তথ্য ও যোগাযোগ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প্রযুক্তির ব্যবহার সম্পর্কে বলতে পারবে।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267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প্রযুক্তির গুরুত্ব ব্যাখ্যা করতে পারবে।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850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58" b="9738"/>
          <a:stretch/>
        </p:blipFill>
        <p:spPr>
          <a:xfrm>
            <a:off x="76200" y="838200"/>
            <a:ext cx="3276599" cy="2460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752475"/>
            <a:ext cx="2190750" cy="3286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56848"/>
            <a:ext cx="3276600" cy="26786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667000"/>
            <a:ext cx="3067064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 করে আমরা সহজেই একে অপরের সাথে যোগাযোগ করতে পারি।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06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14400"/>
            <a:ext cx="3718560" cy="2480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7" y="914400"/>
            <a:ext cx="3675393" cy="2480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3733800"/>
            <a:ext cx="8610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মাল্টিমিডিয়ার সাহায্যে শিক্ষার্থীরা জটিল বিষয় সহজেই বুঝতে পারে ও শিক্ষা গ্রহণ আনন্দদায়ক হয়।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156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953000"/>
            <a:ext cx="856300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কম্পিউটার  ল্যাবে  শিক্ষার্থীরা  হাতে কলমে </a:t>
            </a: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  শিখতে পারে।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022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819491"/>
            <a:ext cx="4447309" cy="1947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" y="3048000"/>
            <a:ext cx="4648200" cy="28863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0628" y="3300224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মোবাইল ফোন ও ইন্টারনেট ব্যবহার করে খুবই দ্রুত ও অতি সহজেই বিভিন্ন পরীক্ষার ফলাফল পেয়ে যাই।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156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796636"/>
            <a:ext cx="3195413" cy="24527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65729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526" y="304800"/>
            <a:ext cx="693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1295400"/>
            <a:ext cx="4047000" cy="2441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1295400"/>
            <a:ext cx="3243575" cy="2441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3454" y="4419600"/>
            <a:ext cx="7924800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ইন্টারনেটে বিভিন্ন ধরণের বই পড়া যায় ও টেলিভিশনে দূরপাঠের মাধ্যমে শিক্ষা গ্রহণ করা যায়।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591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1635</TotalTime>
  <Words>593</Words>
  <Application>Microsoft Office PowerPoint</Application>
  <PresentationFormat>On-screen Show (4:3)</PresentationFormat>
  <Paragraphs>74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1234</cp:lastModifiedBy>
  <cp:revision>171</cp:revision>
  <dcterms:created xsi:type="dcterms:W3CDTF">2006-08-16T00:00:00Z</dcterms:created>
  <dcterms:modified xsi:type="dcterms:W3CDTF">2015-01-27T05:11:17Z</dcterms:modified>
</cp:coreProperties>
</file>